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4"/>
  </p:notesMasterIdLst>
  <p:sldIdLst>
    <p:sldId id="256" r:id="rId5"/>
    <p:sldId id="258" r:id="rId6"/>
    <p:sldId id="259" r:id="rId7"/>
    <p:sldId id="274" r:id="rId8"/>
    <p:sldId id="275" r:id="rId9"/>
    <p:sldId id="276" r:id="rId10"/>
    <p:sldId id="278" r:id="rId11"/>
    <p:sldId id="296" r:id="rId12"/>
    <p:sldId id="298" r:id="rId13"/>
    <p:sldId id="299" r:id="rId14"/>
    <p:sldId id="303" r:id="rId15"/>
    <p:sldId id="300" r:id="rId16"/>
    <p:sldId id="301" r:id="rId17"/>
    <p:sldId id="302" r:id="rId18"/>
    <p:sldId id="306" r:id="rId19"/>
    <p:sldId id="310" r:id="rId20"/>
    <p:sldId id="304" r:id="rId21"/>
    <p:sldId id="308" r:id="rId22"/>
    <p:sldId id="307" r:id="rId23"/>
    <p:sldId id="309" r:id="rId24"/>
    <p:sldId id="305" r:id="rId25"/>
    <p:sldId id="311" r:id="rId26"/>
    <p:sldId id="312" r:id="rId27"/>
    <p:sldId id="313" r:id="rId28"/>
    <p:sldId id="314" r:id="rId29"/>
    <p:sldId id="315" r:id="rId30"/>
    <p:sldId id="316" r:id="rId31"/>
    <p:sldId id="297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9E614-B8D7-492E-89DF-2E556852740D}" v="16" dt="2019-09-23T12:55:36.407"/>
    <p1510:client id="{CCBF7351-24C5-C8CE-B621-442BDF27F76E}" v="127" dt="2019-09-23T17:43:41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B1C9E614-B8D7-492E-89DF-2E556852740D}"/>
    <pc:docChg chg="custSel addSld modSld sldOrd">
      <pc:chgData name="Mariëlle  Huisman" userId="55be1199-5f3d-4c54-9c78-5059b7043508" providerId="ADAL" clId="{B1C9E614-B8D7-492E-89DF-2E556852740D}" dt="2019-09-23T18:54:37.509" v="2693" actId="20577"/>
      <pc:docMkLst>
        <pc:docMk/>
      </pc:docMkLst>
      <pc:sldChg chg="modSp">
        <pc:chgData name="Mariëlle  Huisman" userId="55be1199-5f3d-4c54-9c78-5059b7043508" providerId="ADAL" clId="{B1C9E614-B8D7-492E-89DF-2E556852740D}" dt="2019-09-23T18:37:33.057" v="1515" actId="20577"/>
        <pc:sldMkLst>
          <pc:docMk/>
          <pc:sldMk cId="1584027413" sldId="258"/>
        </pc:sldMkLst>
        <pc:spChg chg="mod">
          <ac:chgData name="Mariëlle  Huisman" userId="55be1199-5f3d-4c54-9c78-5059b7043508" providerId="ADAL" clId="{B1C9E614-B8D7-492E-89DF-2E556852740D}" dt="2019-09-23T18:37:33.057" v="1515" actId="20577"/>
          <ac:spMkLst>
            <pc:docMk/>
            <pc:sldMk cId="1584027413" sldId="258"/>
            <ac:spMk id="2" creationId="{B4F0710E-A853-48D0-B32D-2202D66CB63F}"/>
          </ac:spMkLst>
        </pc:spChg>
      </pc:sldChg>
      <pc:sldChg chg="modSp">
        <pc:chgData name="Mariëlle  Huisman" userId="55be1199-5f3d-4c54-9c78-5059b7043508" providerId="ADAL" clId="{B1C9E614-B8D7-492E-89DF-2E556852740D}" dt="2019-09-23T18:45:06.287" v="1561" actId="20577"/>
        <pc:sldMkLst>
          <pc:docMk/>
          <pc:sldMk cId="2338860546" sldId="272"/>
        </pc:sldMkLst>
        <pc:spChg chg="mod">
          <ac:chgData name="Mariëlle  Huisman" userId="55be1199-5f3d-4c54-9c78-5059b7043508" providerId="ADAL" clId="{B1C9E614-B8D7-492E-89DF-2E556852740D}" dt="2019-09-23T18:45:06.287" v="1561" actId="20577"/>
          <ac:spMkLst>
            <pc:docMk/>
            <pc:sldMk cId="2338860546" sldId="272"/>
            <ac:spMk id="2" creationId="{86283055-CFB5-4971-AC4A-3B15167E0B27}"/>
          </ac:spMkLst>
        </pc:spChg>
      </pc:sldChg>
      <pc:sldChg chg="addSp delSp modSp">
        <pc:chgData name="Mariëlle  Huisman" userId="55be1199-5f3d-4c54-9c78-5059b7043508" providerId="ADAL" clId="{B1C9E614-B8D7-492E-89DF-2E556852740D}" dt="2019-09-23T18:41:55.244" v="1521" actId="14100"/>
        <pc:sldMkLst>
          <pc:docMk/>
          <pc:sldMk cId="98355574" sldId="296"/>
        </pc:sldMkLst>
        <pc:picChg chg="add del mod">
          <ac:chgData name="Mariëlle  Huisman" userId="55be1199-5f3d-4c54-9c78-5059b7043508" providerId="ADAL" clId="{B1C9E614-B8D7-492E-89DF-2E556852740D}" dt="2019-09-23T18:41:49.693" v="1519" actId="478"/>
          <ac:picMkLst>
            <pc:docMk/>
            <pc:sldMk cId="98355574" sldId="296"/>
            <ac:picMk id="3" creationId="{BD75F9E3-3946-450E-B6D3-70F724FAF808}"/>
          </ac:picMkLst>
        </pc:picChg>
        <pc:picChg chg="add mod">
          <ac:chgData name="Mariëlle  Huisman" userId="55be1199-5f3d-4c54-9c78-5059b7043508" providerId="ADAL" clId="{B1C9E614-B8D7-492E-89DF-2E556852740D}" dt="2019-09-23T18:41:55.244" v="1521" actId="14100"/>
          <ac:picMkLst>
            <pc:docMk/>
            <pc:sldMk cId="98355574" sldId="296"/>
            <ac:picMk id="4" creationId="{57BB5873-1583-4D78-B757-78AC8D986F69}"/>
          </ac:picMkLst>
        </pc:picChg>
      </pc:sldChg>
      <pc:sldChg chg="modSp">
        <pc:chgData name="Mariëlle  Huisman" userId="55be1199-5f3d-4c54-9c78-5059b7043508" providerId="ADAL" clId="{B1C9E614-B8D7-492E-89DF-2E556852740D}" dt="2019-09-23T18:46:00.355" v="1630" actId="1076"/>
        <pc:sldMkLst>
          <pc:docMk/>
          <pc:sldMk cId="1826690913" sldId="297"/>
        </pc:sldMkLst>
        <pc:spChg chg="mod">
          <ac:chgData name="Mariëlle  Huisman" userId="55be1199-5f3d-4c54-9c78-5059b7043508" providerId="ADAL" clId="{B1C9E614-B8D7-492E-89DF-2E556852740D}" dt="2019-09-23T18:46:00.355" v="1630" actId="1076"/>
          <ac:spMkLst>
            <pc:docMk/>
            <pc:sldMk cId="1826690913" sldId="297"/>
            <ac:spMk id="7" creationId="{24548FF5-0D38-4712-9F47-EDD60E479891}"/>
          </ac:spMkLst>
        </pc:spChg>
      </pc:sldChg>
      <pc:sldChg chg="modSp">
        <pc:chgData name="Mariëlle  Huisman" userId="55be1199-5f3d-4c54-9c78-5059b7043508" providerId="ADAL" clId="{B1C9E614-B8D7-492E-89DF-2E556852740D}" dt="2019-09-23T18:42:09.792" v="1522" actId="1076"/>
        <pc:sldMkLst>
          <pc:docMk/>
          <pc:sldMk cId="1367592774" sldId="301"/>
        </pc:sldMkLst>
        <pc:spChg chg="mod">
          <ac:chgData name="Mariëlle  Huisman" userId="55be1199-5f3d-4c54-9c78-5059b7043508" providerId="ADAL" clId="{B1C9E614-B8D7-492E-89DF-2E556852740D}" dt="2019-09-23T18:42:09.792" v="1522" actId="1076"/>
          <ac:spMkLst>
            <pc:docMk/>
            <pc:sldMk cId="1367592774" sldId="301"/>
            <ac:spMk id="7" creationId="{24548FF5-0D38-4712-9F47-EDD60E479891}"/>
          </ac:spMkLst>
        </pc:spChg>
      </pc:sldChg>
      <pc:sldChg chg="modSp">
        <pc:chgData name="Mariëlle  Huisman" userId="55be1199-5f3d-4c54-9c78-5059b7043508" providerId="ADAL" clId="{B1C9E614-B8D7-492E-89DF-2E556852740D}" dt="2019-09-23T17:46:21.749" v="99" actId="1076"/>
        <pc:sldMkLst>
          <pc:docMk/>
          <pc:sldMk cId="3387248893" sldId="304"/>
        </pc:sldMkLst>
        <pc:spChg chg="mod">
          <ac:chgData name="Mariëlle  Huisman" userId="55be1199-5f3d-4c54-9c78-5059b7043508" providerId="ADAL" clId="{B1C9E614-B8D7-492E-89DF-2E556852740D}" dt="2019-09-23T17:46:21.749" v="99" actId="1076"/>
          <ac:spMkLst>
            <pc:docMk/>
            <pc:sldMk cId="3387248893" sldId="304"/>
            <ac:spMk id="7" creationId="{24548FF5-0D38-4712-9F47-EDD60E479891}"/>
          </ac:spMkLst>
        </pc:spChg>
      </pc:sldChg>
      <pc:sldChg chg="modSp">
        <pc:chgData name="Mariëlle  Huisman" userId="55be1199-5f3d-4c54-9c78-5059b7043508" providerId="ADAL" clId="{B1C9E614-B8D7-492E-89DF-2E556852740D}" dt="2019-09-23T18:42:55.873" v="1530" actId="20578"/>
        <pc:sldMkLst>
          <pc:docMk/>
          <pc:sldMk cId="3413809173" sldId="305"/>
        </pc:sldMkLst>
        <pc:spChg chg="mod">
          <ac:chgData name="Mariëlle  Huisman" userId="55be1199-5f3d-4c54-9c78-5059b7043508" providerId="ADAL" clId="{B1C9E614-B8D7-492E-89DF-2E556852740D}" dt="2019-09-23T18:42:55.873" v="1530" actId="20578"/>
          <ac:spMkLst>
            <pc:docMk/>
            <pc:sldMk cId="3413809173" sldId="305"/>
            <ac:spMk id="7" creationId="{24548FF5-0D38-4712-9F47-EDD60E479891}"/>
          </ac:spMkLst>
        </pc:spChg>
      </pc:sldChg>
      <pc:sldChg chg="modSp">
        <pc:chgData name="Mariëlle  Huisman" userId="55be1199-5f3d-4c54-9c78-5059b7043508" providerId="ADAL" clId="{B1C9E614-B8D7-492E-89DF-2E556852740D}" dt="2019-09-23T17:47:51.102" v="131" actId="20577"/>
        <pc:sldMkLst>
          <pc:docMk/>
          <pc:sldMk cId="2801050285" sldId="307"/>
        </pc:sldMkLst>
        <pc:spChg chg="mod">
          <ac:chgData name="Mariëlle  Huisman" userId="55be1199-5f3d-4c54-9c78-5059b7043508" providerId="ADAL" clId="{B1C9E614-B8D7-492E-89DF-2E556852740D}" dt="2019-09-23T17:47:51.102" v="131" actId="20577"/>
          <ac:spMkLst>
            <pc:docMk/>
            <pc:sldMk cId="2801050285" sldId="307"/>
            <ac:spMk id="7" creationId="{24548FF5-0D38-4712-9F47-EDD60E479891}"/>
          </ac:spMkLst>
        </pc:spChg>
      </pc:sldChg>
      <pc:sldChg chg="ord">
        <pc:chgData name="Mariëlle  Huisman" userId="55be1199-5f3d-4c54-9c78-5059b7043508" providerId="ADAL" clId="{B1C9E614-B8D7-492E-89DF-2E556852740D}" dt="2019-09-23T17:46:51.612" v="100"/>
        <pc:sldMkLst>
          <pc:docMk/>
          <pc:sldMk cId="4035300490" sldId="308"/>
        </pc:sldMkLst>
      </pc:sldChg>
      <pc:sldChg chg="modSp">
        <pc:chgData name="Mariëlle  Huisman" userId="55be1199-5f3d-4c54-9c78-5059b7043508" providerId="ADAL" clId="{B1C9E614-B8D7-492E-89DF-2E556852740D}" dt="2019-09-23T17:48:02.291" v="132" actId="1076"/>
        <pc:sldMkLst>
          <pc:docMk/>
          <pc:sldMk cId="3164959644" sldId="309"/>
        </pc:sldMkLst>
        <pc:picChg chg="mod">
          <ac:chgData name="Mariëlle  Huisman" userId="55be1199-5f3d-4c54-9c78-5059b7043508" providerId="ADAL" clId="{B1C9E614-B8D7-492E-89DF-2E556852740D}" dt="2019-09-23T17:48:02.291" v="132" actId="1076"/>
          <ac:picMkLst>
            <pc:docMk/>
            <pc:sldMk cId="3164959644" sldId="309"/>
            <ac:picMk id="4" creationId="{AF87DA9D-7E96-46BB-B2AF-ADB74F035CD2}"/>
          </ac:picMkLst>
        </pc:picChg>
      </pc:sldChg>
      <pc:sldChg chg="modSp add">
        <pc:chgData name="Mariëlle  Huisman" userId="55be1199-5f3d-4c54-9c78-5059b7043508" providerId="ADAL" clId="{B1C9E614-B8D7-492E-89DF-2E556852740D}" dt="2019-09-23T17:46:13.717" v="98" actId="1076"/>
        <pc:sldMkLst>
          <pc:docMk/>
          <pc:sldMk cId="2934229152" sldId="310"/>
        </pc:sldMkLst>
        <pc:spChg chg="mod">
          <ac:chgData name="Mariëlle  Huisman" userId="55be1199-5f3d-4c54-9c78-5059b7043508" providerId="ADAL" clId="{B1C9E614-B8D7-492E-89DF-2E556852740D}" dt="2019-09-23T17:46:13.717" v="98" actId="1076"/>
          <ac:spMkLst>
            <pc:docMk/>
            <pc:sldMk cId="2934229152" sldId="310"/>
            <ac:spMk id="7" creationId="{24548FF5-0D38-4712-9F47-EDD60E479891}"/>
          </ac:spMkLst>
        </pc:spChg>
      </pc:sldChg>
      <pc:sldChg chg="modSp add">
        <pc:chgData name="Mariëlle  Huisman" userId="55be1199-5f3d-4c54-9c78-5059b7043508" providerId="ADAL" clId="{B1C9E614-B8D7-492E-89DF-2E556852740D}" dt="2019-09-23T18:43:06.077" v="1531" actId="113"/>
        <pc:sldMkLst>
          <pc:docMk/>
          <pc:sldMk cId="2444394141" sldId="311"/>
        </pc:sldMkLst>
        <pc:spChg chg="mod">
          <ac:chgData name="Mariëlle  Huisman" userId="55be1199-5f3d-4c54-9c78-5059b7043508" providerId="ADAL" clId="{B1C9E614-B8D7-492E-89DF-2E556852740D}" dt="2019-09-23T18:43:06.077" v="1531" actId="113"/>
          <ac:spMkLst>
            <pc:docMk/>
            <pc:sldMk cId="2444394141" sldId="311"/>
            <ac:spMk id="7" creationId="{24548FF5-0D38-4712-9F47-EDD60E479891}"/>
          </ac:spMkLst>
        </pc:spChg>
      </pc:sldChg>
      <pc:sldChg chg="addSp delSp modSp add">
        <pc:chgData name="Mariëlle  Huisman" userId="55be1199-5f3d-4c54-9c78-5059b7043508" providerId="ADAL" clId="{B1C9E614-B8D7-492E-89DF-2E556852740D}" dt="2019-09-23T18:37:04.055" v="1459" actId="20577"/>
        <pc:sldMkLst>
          <pc:docMk/>
          <pc:sldMk cId="2714764532" sldId="312"/>
        </pc:sldMkLst>
        <pc:spChg chg="mod">
          <ac:chgData name="Mariëlle  Huisman" userId="55be1199-5f3d-4c54-9c78-5059b7043508" providerId="ADAL" clId="{B1C9E614-B8D7-492E-89DF-2E556852740D}" dt="2019-09-23T18:37:04.055" v="1459" actId="20577"/>
          <ac:spMkLst>
            <pc:docMk/>
            <pc:sldMk cId="2714764532" sldId="312"/>
            <ac:spMk id="2" creationId="{B4F0710E-A853-48D0-B32D-2202D66CB63F}"/>
          </ac:spMkLst>
        </pc:spChg>
        <pc:spChg chg="add del mod">
          <ac:chgData name="Mariëlle  Huisman" userId="55be1199-5f3d-4c54-9c78-5059b7043508" providerId="ADAL" clId="{B1C9E614-B8D7-492E-89DF-2E556852740D}" dt="2019-09-23T18:21:41.082" v="1127" actId="478"/>
          <ac:spMkLst>
            <pc:docMk/>
            <pc:sldMk cId="2714764532" sldId="312"/>
            <ac:spMk id="4" creationId="{ACA886E4-12EF-428A-B2AE-D3B4BEC58FFE}"/>
          </ac:spMkLst>
        </pc:spChg>
        <pc:spChg chg="del">
          <ac:chgData name="Mariëlle  Huisman" userId="55be1199-5f3d-4c54-9c78-5059b7043508" providerId="ADAL" clId="{B1C9E614-B8D7-492E-89DF-2E556852740D}" dt="2019-09-23T18:11:42.507" v="955" actId="478"/>
          <ac:spMkLst>
            <pc:docMk/>
            <pc:sldMk cId="2714764532" sldId="312"/>
            <ac:spMk id="7" creationId="{24548FF5-0D38-4712-9F47-EDD60E479891}"/>
          </ac:spMkLst>
        </pc:spChg>
        <pc:picChg chg="add mod">
          <ac:chgData name="Mariëlle  Huisman" userId="55be1199-5f3d-4c54-9c78-5059b7043508" providerId="ADAL" clId="{B1C9E614-B8D7-492E-89DF-2E556852740D}" dt="2019-09-23T18:23:40.462" v="1349" actId="1076"/>
          <ac:picMkLst>
            <pc:docMk/>
            <pc:sldMk cId="2714764532" sldId="312"/>
            <ac:picMk id="3" creationId="{B9350DF2-2C94-47EB-AE43-B1A451426BAE}"/>
          </ac:picMkLst>
        </pc:picChg>
      </pc:sldChg>
      <pc:sldChg chg="addSp delSp modSp add">
        <pc:chgData name="Mariëlle  Huisman" userId="55be1199-5f3d-4c54-9c78-5059b7043508" providerId="ADAL" clId="{B1C9E614-B8D7-492E-89DF-2E556852740D}" dt="2019-09-23T18:19:29.303" v="961" actId="1076"/>
        <pc:sldMkLst>
          <pc:docMk/>
          <pc:sldMk cId="1870066750" sldId="313"/>
        </pc:sldMkLst>
        <pc:picChg chg="del">
          <ac:chgData name="Mariëlle  Huisman" userId="55be1199-5f3d-4c54-9c78-5059b7043508" providerId="ADAL" clId="{B1C9E614-B8D7-492E-89DF-2E556852740D}" dt="2019-09-23T18:19:21.161" v="960" actId="478"/>
          <ac:picMkLst>
            <pc:docMk/>
            <pc:sldMk cId="1870066750" sldId="313"/>
            <ac:picMk id="3" creationId="{B9350DF2-2C94-47EB-AE43-B1A451426BAE}"/>
          </ac:picMkLst>
        </pc:picChg>
        <pc:picChg chg="add mod">
          <ac:chgData name="Mariëlle  Huisman" userId="55be1199-5f3d-4c54-9c78-5059b7043508" providerId="ADAL" clId="{B1C9E614-B8D7-492E-89DF-2E556852740D}" dt="2019-09-23T18:19:29.303" v="961" actId="1076"/>
          <ac:picMkLst>
            <pc:docMk/>
            <pc:sldMk cId="1870066750" sldId="313"/>
            <ac:picMk id="4" creationId="{62E08482-37AD-4761-8E29-29E0C60BFD19}"/>
          </ac:picMkLst>
        </pc:picChg>
      </pc:sldChg>
      <pc:sldChg chg="addSp delSp modSp add">
        <pc:chgData name="Mariëlle  Huisman" userId="55be1199-5f3d-4c54-9c78-5059b7043508" providerId="ADAL" clId="{B1C9E614-B8D7-492E-89DF-2E556852740D}" dt="2019-09-23T18:47:41.455" v="1910" actId="115"/>
        <pc:sldMkLst>
          <pc:docMk/>
          <pc:sldMk cId="1288677710" sldId="314"/>
        </pc:sldMkLst>
        <pc:spChg chg="mod">
          <ac:chgData name="Mariëlle  Huisman" userId="55be1199-5f3d-4c54-9c78-5059b7043508" providerId="ADAL" clId="{B1C9E614-B8D7-492E-89DF-2E556852740D}" dt="2019-09-23T18:46:20.975" v="1675" actId="1076"/>
          <ac:spMkLst>
            <pc:docMk/>
            <pc:sldMk cId="1288677710" sldId="314"/>
            <ac:spMk id="2" creationId="{B4F0710E-A853-48D0-B32D-2202D66CB63F}"/>
          </ac:spMkLst>
        </pc:spChg>
        <pc:spChg chg="add del">
          <ac:chgData name="Mariëlle  Huisman" userId="55be1199-5f3d-4c54-9c78-5059b7043508" providerId="ADAL" clId="{B1C9E614-B8D7-492E-89DF-2E556852740D}" dt="2019-09-23T18:44:39.831" v="1535"/>
          <ac:spMkLst>
            <pc:docMk/>
            <pc:sldMk cId="1288677710" sldId="314"/>
            <ac:spMk id="3" creationId="{855E5B9D-C5A7-4F55-B35A-678989A49DD8}"/>
          </ac:spMkLst>
        </pc:spChg>
        <pc:spChg chg="add del">
          <ac:chgData name="Mariëlle  Huisman" userId="55be1199-5f3d-4c54-9c78-5059b7043508" providerId="ADAL" clId="{B1C9E614-B8D7-492E-89DF-2E556852740D}" dt="2019-09-23T18:44:45.004" v="1539"/>
          <ac:spMkLst>
            <pc:docMk/>
            <pc:sldMk cId="1288677710" sldId="314"/>
            <ac:spMk id="5" creationId="{42B25707-CB3C-41A7-AB4C-02B87E3F8279}"/>
          </ac:spMkLst>
        </pc:spChg>
        <pc:spChg chg="add mod">
          <ac:chgData name="Mariëlle  Huisman" userId="55be1199-5f3d-4c54-9c78-5059b7043508" providerId="ADAL" clId="{B1C9E614-B8D7-492E-89DF-2E556852740D}" dt="2019-09-23T18:47:41.455" v="1910" actId="115"/>
          <ac:spMkLst>
            <pc:docMk/>
            <pc:sldMk cId="1288677710" sldId="314"/>
            <ac:spMk id="6" creationId="{74CCF277-32C4-4345-8D63-694269129CB3}"/>
          </ac:spMkLst>
        </pc:spChg>
        <pc:picChg chg="del">
          <ac:chgData name="Mariëlle  Huisman" userId="55be1199-5f3d-4c54-9c78-5059b7043508" providerId="ADAL" clId="{B1C9E614-B8D7-492E-89DF-2E556852740D}" dt="2019-09-23T18:44:29.752" v="1533" actId="478"/>
          <ac:picMkLst>
            <pc:docMk/>
            <pc:sldMk cId="1288677710" sldId="314"/>
            <ac:picMk id="4" creationId="{62E08482-37AD-4761-8E29-29E0C60BFD19}"/>
          </ac:picMkLst>
        </pc:picChg>
      </pc:sldChg>
      <pc:sldChg chg="modSp add">
        <pc:chgData name="Mariëlle  Huisman" userId="55be1199-5f3d-4c54-9c78-5059b7043508" providerId="ADAL" clId="{B1C9E614-B8D7-492E-89DF-2E556852740D}" dt="2019-09-23T18:50:53.313" v="2215" actId="20577"/>
        <pc:sldMkLst>
          <pc:docMk/>
          <pc:sldMk cId="3425368457" sldId="315"/>
        </pc:sldMkLst>
        <pc:spChg chg="mod">
          <ac:chgData name="Mariëlle  Huisman" userId="55be1199-5f3d-4c54-9c78-5059b7043508" providerId="ADAL" clId="{B1C9E614-B8D7-492E-89DF-2E556852740D}" dt="2019-09-23T18:50:53.313" v="2215" actId="20577"/>
          <ac:spMkLst>
            <pc:docMk/>
            <pc:sldMk cId="3425368457" sldId="315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1C9E614-B8D7-492E-89DF-2E556852740D}" dt="2019-09-23T18:54:37.509" v="2693" actId="20577"/>
        <pc:sldMkLst>
          <pc:docMk/>
          <pc:sldMk cId="47303012" sldId="316"/>
        </pc:sldMkLst>
        <pc:spChg chg="mod">
          <ac:chgData name="Mariëlle  Huisman" userId="55be1199-5f3d-4c54-9c78-5059b7043508" providerId="ADAL" clId="{B1C9E614-B8D7-492E-89DF-2E556852740D}" dt="2019-09-23T18:54:37.509" v="2693" actId="20577"/>
          <ac:spMkLst>
            <pc:docMk/>
            <pc:sldMk cId="47303012" sldId="316"/>
            <ac:spMk id="6" creationId="{74CCF277-32C4-4345-8D63-694269129CB3}"/>
          </ac:spMkLst>
        </pc:spChg>
      </pc:sldChg>
    </pc:docChg>
  </pc:docChgLst>
  <pc:docChgLst>
    <pc:chgData name="Mariëlle  Huisman" userId="55be1199-5f3d-4c54-9c78-5059b7043508" providerId="ADAL" clId="{C0552BEC-1D38-4028-AEE7-7918AF1C4018}"/>
    <pc:docChg chg="custSel addSld delSld modSld sldOrd">
      <pc:chgData name="Mariëlle  Huisman" userId="55be1199-5f3d-4c54-9c78-5059b7043508" providerId="ADAL" clId="{C0552BEC-1D38-4028-AEE7-7918AF1C4018}" dt="2019-09-23T13:10:51.794" v="2273" actId="113"/>
      <pc:docMkLst>
        <pc:docMk/>
      </pc:docMkLst>
      <pc:sldChg chg="del">
        <pc:chgData name="Mariëlle  Huisman" userId="55be1199-5f3d-4c54-9c78-5059b7043508" providerId="ADAL" clId="{C0552BEC-1D38-4028-AEE7-7918AF1C4018}" dt="2019-09-23T12:41:01.117" v="16" actId="2696"/>
        <pc:sldMkLst>
          <pc:docMk/>
          <pc:sldMk cId="978912178" sldId="273"/>
        </pc:sldMkLst>
      </pc:sldChg>
      <pc:sldChg chg="del">
        <pc:chgData name="Mariëlle  Huisman" userId="55be1199-5f3d-4c54-9c78-5059b7043508" providerId="ADAL" clId="{C0552BEC-1D38-4028-AEE7-7918AF1C4018}" dt="2019-09-23T12:40:28.786" v="15" actId="2696"/>
        <pc:sldMkLst>
          <pc:docMk/>
          <pc:sldMk cId="3187199536" sldId="289"/>
        </pc:sldMkLst>
      </pc:sldChg>
      <pc:sldChg chg="addSp modSp add">
        <pc:chgData name="Mariëlle  Huisman" userId="55be1199-5f3d-4c54-9c78-5059b7043508" providerId="ADAL" clId="{C0552BEC-1D38-4028-AEE7-7918AF1C4018}" dt="2019-09-23T12:40:17.191" v="14" actId="1076"/>
        <pc:sldMkLst>
          <pc:docMk/>
          <pc:sldMk cId="2809962283" sldId="298"/>
        </pc:sldMkLst>
        <pc:picChg chg="add mod">
          <ac:chgData name="Mariëlle  Huisman" userId="55be1199-5f3d-4c54-9c78-5059b7043508" providerId="ADAL" clId="{C0552BEC-1D38-4028-AEE7-7918AF1C4018}" dt="2019-09-23T12:39:32.999" v="6" actId="1076"/>
          <ac:picMkLst>
            <pc:docMk/>
            <pc:sldMk cId="2809962283" sldId="298"/>
            <ac:picMk id="3" creationId="{747EA803-B0B2-4CD8-97A6-5F381462E63F}"/>
          </ac:picMkLst>
        </pc:picChg>
        <pc:picChg chg="add mod">
          <ac:chgData name="Mariëlle  Huisman" userId="55be1199-5f3d-4c54-9c78-5059b7043508" providerId="ADAL" clId="{C0552BEC-1D38-4028-AEE7-7918AF1C4018}" dt="2019-09-23T12:39:45.548" v="8" actId="1076"/>
          <ac:picMkLst>
            <pc:docMk/>
            <pc:sldMk cId="2809962283" sldId="298"/>
            <ac:picMk id="4" creationId="{C9064A9F-1D59-4F99-A7C7-01EB6B0B2632}"/>
          </ac:picMkLst>
        </pc:picChg>
        <pc:picChg chg="add mod">
          <ac:chgData name="Mariëlle  Huisman" userId="55be1199-5f3d-4c54-9c78-5059b7043508" providerId="ADAL" clId="{C0552BEC-1D38-4028-AEE7-7918AF1C4018}" dt="2019-09-23T12:40:01.284" v="12" actId="1076"/>
          <ac:picMkLst>
            <pc:docMk/>
            <pc:sldMk cId="2809962283" sldId="298"/>
            <ac:picMk id="5" creationId="{BD971647-BF32-402D-B4EC-918252E67ACF}"/>
          </ac:picMkLst>
        </pc:picChg>
        <pc:picChg chg="add mod">
          <ac:chgData name="Mariëlle  Huisman" userId="55be1199-5f3d-4c54-9c78-5059b7043508" providerId="ADAL" clId="{C0552BEC-1D38-4028-AEE7-7918AF1C4018}" dt="2019-09-23T12:40:17.191" v="14" actId="1076"/>
          <ac:picMkLst>
            <pc:docMk/>
            <pc:sldMk cId="2809962283" sldId="298"/>
            <ac:picMk id="6" creationId="{FA5FD315-93C7-48C2-A37C-25EB3894A1C9}"/>
          </ac:picMkLst>
        </pc:picChg>
      </pc:sldChg>
      <pc:sldChg chg="add del">
        <pc:chgData name="Mariëlle  Huisman" userId="55be1199-5f3d-4c54-9c78-5059b7043508" providerId="ADAL" clId="{C0552BEC-1D38-4028-AEE7-7918AF1C4018}" dt="2019-09-23T12:39:28.233" v="4"/>
        <pc:sldMkLst>
          <pc:docMk/>
          <pc:sldMk cId="1667036488" sldId="299"/>
        </pc:sldMkLst>
      </pc:sldChg>
      <pc:sldChg chg="addSp modSp add ord">
        <pc:chgData name="Mariëlle  Huisman" userId="55be1199-5f3d-4c54-9c78-5059b7043508" providerId="ADAL" clId="{C0552BEC-1D38-4028-AEE7-7918AF1C4018}" dt="2019-09-23T12:47:21.838" v="410" actId="1076"/>
        <pc:sldMkLst>
          <pc:docMk/>
          <pc:sldMk cId="3284261553" sldId="299"/>
        </pc:sldMkLst>
        <pc:spChg chg="mod">
          <ac:chgData name="Mariëlle  Huisman" userId="55be1199-5f3d-4c54-9c78-5059b7043508" providerId="ADAL" clId="{C0552BEC-1D38-4028-AEE7-7918AF1C4018}" dt="2019-09-23T12:47:13.056" v="408" actId="1076"/>
          <ac:spMkLst>
            <pc:docMk/>
            <pc:sldMk cId="3284261553" sldId="299"/>
            <ac:spMk id="7" creationId="{24548FF5-0D38-4712-9F47-EDD60E479891}"/>
          </ac:spMkLst>
        </pc:spChg>
        <pc:picChg chg="add mod">
          <ac:chgData name="Mariëlle  Huisman" userId="55be1199-5f3d-4c54-9c78-5059b7043508" providerId="ADAL" clId="{C0552BEC-1D38-4028-AEE7-7918AF1C4018}" dt="2019-09-23T12:47:21.838" v="410" actId="1076"/>
          <ac:picMkLst>
            <pc:docMk/>
            <pc:sldMk cId="3284261553" sldId="299"/>
            <ac:picMk id="3" creationId="{529D7B61-3245-407C-9E68-A501C7F4B0C6}"/>
          </ac:picMkLst>
        </pc:picChg>
      </pc:sldChg>
      <pc:sldChg chg="add del">
        <pc:chgData name="Mariëlle  Huisman" userId="55be1199-5f3d-4c54-9c78-5059b7043508" providerId="ADAL" clId="{C0552BEC-1D38-4028-AEE7-7918AF1C4018}" dt="2019-09-23T12:39:27.733" v="3"/>
        <pc:sldMkLst>
          <pc:docMk/>
          <pc:sldMk cId="1283768436" sldId="300"/>
        </pc:sldMkLst>
      </pc:sldChg>
      <pc:sldChg chg="modSp add">
        <pc:chgData name="Mariëlle  Huisman" userId="55be1199-5f3d-4c54-9c78-5059b7043508" providerId="ADAL" clId="{C0552BEC-1D38-4028-AEE7-7918AF1C4018}" dt="2019-09-23T12:44:54.419" v="293" actId="113"/>
        <pc:sldMkLst>
          <pc:docMk/>
          <pc:sldMk cId="3769415899" sldId="300"/>
        </pc:sldMkLst>
        <pc:spChg chg="mod">
          <ac:chgData name="Mariëlle  Huisman" userId="55be1199-5f3d-4c54-9c78-5059b7043508" providerId="ADAL" clId="{C0552BEC-1D38-4028-AEE7-7918AF1C4018}" dt="2019-09-23T12:44:54.419" v="293" actId="113"/>
          <ac:spMkLst>
            <pc:docMk/>
            <pc:sldMk cId="3769415899" sldId="300"/>
            <ac:spMk id="7" creationId="{24548FF5-0D38-4712-9F47-EDD60E479891}"/>
          </ac:spMkLst>
        </pc:spChg>
      </pc:sldChg>
      <pc:sldChg chg="modSp add">
        <pc:chgData name="Mariëlle  Huisman" userId="55be1199-5f3d-4c54-9c78-5059b7043508" providerId="ADAL" clId="{C0552BEC-1D38-4028-AEE7-7918AF1C4018}" dt="2019-09-23T12:50:49.764" v="691" actId="255"/>
        <pc:sldMkLst>
          <pc:docMk/>
          <pc:sldMk cId="1367592774" sldId="301"/>
        </pc:sldMkLst>
        <pc:spChg chg="mod">
          <ac:chgData name="Mariëlle  Huisman" userId="55be1199-5f3d-4c54-9c78-5059b7043508" providerId="ADAL" clId="{C0552BEC-1D38-4028-AEE7-7918AF1C4018}" dt="2019-09-23T12:50:49.764" v="691" actId="255"/>
          <ac:spMkLst>
            <pc:docMk/>
            <pc:sldMk cId="1367592774" sldId="301"/>
            <ac:spMk id="7" creationId="{24548FF5-0D38-4712-9F47-EDD60E479891}"/>
          </ac:spMkLst>
        </pc:spChg>
      </pc:sldChg>
      <pc:sldChg chg="modSp add">
        <pc:chgData name="Mariëlle  Huisman" userId="55be1199-5f3d-4c54-9c78-5059b7043508" providerId="ADAL" clId="{C0552BEC-1D38-4028-AEE7-7918AF1C4018}" dt="2019-09-23T12:54:15.846" v="1149" actId="20577"/>
        <pc:sldMkLst>
          <pc:docMk/>
          <pc:sldMk cId="3940244621" sldId="302"/>
        </pc:sldMkLst>
        <pc:spChg chg="mod">
          <ac:chgData name="Mariëlle  Huisman" userId="55be1199-5f3d-4c54-9c78-5059b7043508" providerId="ADAL" clId="{C0552BEC-1D38-4028-AEE7-7918AF1C4018}" dt="2019-09-23T12:54:00.313" v="1121" actId="1076"/>
          <ac:spMkLst>
            <pc:docMk/>
            <pc:sldMk cId="3940244621" sldId="302"/>
            <ac:spMk id="2" creationId="{B4F0710E-A853-48D0-B32D-2202D66CB63F}"/>
          </ac:spMkLst>
        </pc:spChg>
        <pc:spChg chg="mod">
          <ac:chgData name="Mariëlle  Huisman" userId="55be1199-5f3d-4c54-9c78-5059b7043508" providerId="ADAL" clId="{C0552BEC-1D38-4028-AEE7-7918AF1C4018}" dt="2019-09-23T12:54:15.846" v="1149" actId="20577"/>
          <ac:spMkLst>
            <pc:docMk/>
            <pc:sldMk cId="3940244621" sldId="302"/>
            <ac:spMk id="7" creationId="{24548FF5-0D38-4712-9F47-EDD60E479891}"/>
          </ac:spMkLst>
        </pc:spChg>
      </pc:sldChg>
      <pc:sldChg chg="addSp delSp modSp add">
        <pc:chgData name="Mariëlle  Huisman" userId="55be1199-5f3d-4c54-9c78-5059b7043508" providerId="ADAL" clId="{C0552BEC-1D38-4028-AEE7-7918AF1C4018}" dt="2019-09-23T12:58:28.544" v="1308" actId="20577"/>
        <pc:sldMkLst>
          <pc:docMk/>
          <pc:sldMk cId="1032886881" sldId="303"/>
        </pc:sldMkLst>
        <pc:spChg chg="mod">
          <ac:chgData name="Mariëlle  Huisman" userId="55be1199-5f3d-4c54-9c78-5059b7043508" providerId="ADAL" clId="{C0552BEC-1D38-4028-AEE7-7918AF1C4018}" dt="2019-09-23T12:58:28.544" v="1308" actId="20577"/>
          <ac:spMkLst>
            <pc:docMk/>
            <pc:sldMk cId="1032886881" sldId="303"/>
            <ac:spMk id="7" creationId="{24548FF5-0D38-4712-9F47-EDD60E479891}"/>
          </ac:spMkLst>
        </pc:spChg>
        <pc:picChg chg="del">
          <ac:chgData name="Mariëlle  Huisman" userId="55be1199-5f3d-4c54-9c78-5059b7043508" providerId="ADAL" clId="{C0552BEC-1D38-4028-AEE7-7918AF1C4018}" dt="2019-09-23T12:55:38.673" v="1151" actId="478"/>
          <ac:picMkLst>
            <pc:docMk/>
            <pc:sldMk cId="1032886881" sldId="303"/>
            <ac:picMk id="3" creationId="{529D7B61-3245-407C-9E68-A501C7F4B0C6}"/>
          </ac:picMkLst>
        </pc:picChg>
        <pc:picChg chg="add mod">
          <ac:chgData name="Mariëlle  Huisman" userId="55be1199-5f3d-4c54-9c78-5059b7043508" providerId="ADAL" clId="{C0552BEC-1D38-4028-AEE7-7918AF1C4018}" dt="2019-09-23T12:58:03.760" v="1291" actId="1076"/>
          <ac:picMkLst>
            <pc:docMk/>
            <pc:sldMk cId="1032886881" sldId="303"/>
            <ac:picMk id="4" creationId="{B0BCC102-CFDF-44D9-8050-02CFBE5C7C87}"/>
          </ac:picMkLst>
        </pc:picChg>
      </pc:sldChg>
      <pc:sldChg chg="modSp add">
        <pc:chgData name="Mariëlle  Huisman" userId="55be1199-5f3d-4c54-9c78-5059b7043508" providerId="ADAL" clId="{C0552BEC-1D38-4028-AEE7-7918AF1C4018}" dt="2019-09-23T13:04:35.828" v="1913" actId="1076"/>
        <pc:sldMkLst>
          <pc:docMk/>
          <pc:sldMk cId="3387248893" sldId="304"/>
        </pc:sldMkLst>
        <pc:spChg chg="mod">
          <ac:chgData name="Mariëlle  Huisman" userId="55be1199-5f3d-4c54-9c78-5059b7043508" providerId="ADAL" clId="{C0552BEC-1D38-4028-AEE7-7918AF1C4018}" dt="2019-09-23T13:04:35.828" v="1913" actId="1076"/>
          <ac:spMkLst>
            <pc:docMk/>
            <pc:sldMk cId="3387248893" sldId="304"/>
            <ac:spMk id="7" creationId="{24548FF5-0D38-4712-9F47-EDD60E479891}"/>
          </ac:spMkLst>
        </pc:spChg>
      </pc:sldChg>
      <pc:sldChg chg="add">
        <pc:chgData name="Mariëlle  Huisman" userId="55be1199-5f3d-4c54-9c78-5059b7043508" providerId="ADAL" clId="{C0552BEC-1D38-4028-AEE7-7918AF1C4018}" dt="2019-09-23T13:01:01.562" v="1438"/>
        <pc:sldMkLst>
          <pc:docMk/>
          <pc:sldMk cId="3413809173" sldId="305"/>
        </pc:sldMkLst>
      </pc:sldChg>
      <pc:sldChg chg="modSp add">
        <pc:chgData name="Mariëlle  Huisman" userId="55be1199-5f3d-4c54-9c78-5059b7043508" providerId="ADAL" clId="{C0552BEC-1D38-4028-AEE7-7918AF1C4018}" dt="2019-09-23T13:01:52.106" v="1521" actId="1076"/>
        <pc:sldMkLst>
          <pc:docMk/>
          <pc:sldMk cId="1566858501" sldId="306"/>
        </pc:sldMkLst>
        <pc:spChg chg="mod">
          <ac:chgData name="Mariëlle  Huisman" userId="55be1199-5f3d-4c54-9c78-5059b7043508" providerId="ADAL" clId="{C0552BEC-1D38-4028-AEE7-7918AF1C4018}" dt="2019-09-23T13:01:52.106" v="1521" actId="1076"/>
          <ac:spMkLst>
            <pc:docMk/>
            <pc:sldMk cId="1566858501" sldId="306"/>
            <ac:spMk id="7" creationId="{24548FF5-0D38-4712-9F47-EDD60E479891}"/>
          </ac:spMkLst>
        </pc:spChg>
      </pc:sldChg>
      <pc:sldChg chg="modSp add">
        <pc:chgData name="Mariëlle  Huisman" userId="55be1199-5f3d-4c54-9c78-5059b7043508" providerId="ADAL" clId="{C0552BEC-1D38-4028-AEE7-7918AF1C4018}" dt="2019-09-23T13:10:51.794" v="2273" actId="113"/>
        <pc:sldMkLst>
          <pc:docMk/>
          <pc:sldMk cId="2801050285" sldId="307"/>
        </pc:sldMkLst>
        <pc:spChg chg="mod">
          <ac:chgData name="Mariëlle  Huisman" userId="55be1199-5f3d-4c54-9c78-5059b7043508" providerId="ADAL" clId="{C0552BEC-1D38-4028-AEE7-7918AF1C4018}" dt="2019-09-23T13:10:51.794" v="2273" actId="113"/>
          <ac:spMkLst>
            <pc:docMk/>
            <pc:sldMk cId="2801050285" sldId="307"/>
            <ac:spMk id="7" creationId="{24548FF5-0D38-4712-9F47-EDD60E479891}"/>
          </ac:spMkLst>
        </pc:spChg>
      </pc:sldChg>
      <pc:sldChg chg="add">
        <pc:chgData name="Mariëlle  Huisman" userId="55be1199-5f3d-4c54-9c78-5059b7043508" providerId="ADAL" clId="{C0552BEC-1D38-4028-AEE7-7918AF1C4018}" dt="2019-09-23T13:06:14.745" v="2057"/>
        <pc:sldMkLst>
          <pc:docMk/>
          <pc:sldMk cId="4035300490" sldId="308"/>
        </pc:sldMkLst>
      </pc:sldChg>
      <pc:sldChg chg="addSp delSp modSp add">
        <pc:chgData name="Mariëlle  Huisman" userId="55be1199-5f3d-4c54-9c78-5059b7043508" providerId="ADAL" clId="{C0552BEC-1D38-4028-AEE7-7918AF1C4018}" dt="2019-09-23T13:10:33.783" v="2272" actId="1076"/>
        <pc:sldMkLst>
          <pc:docMk/>
          <pc:sldMk cId="3164959644" sldId="309"/>
        </pc:sldMkLst>
        <pc:spChg chg="del mod">
          <ac:chgData name="Mariëlle  Huisman" userId="55be1199-5f3d-4c54-9c78-5059b7043508" providerId="ADAL" clId="{C0552BEC-1D38-4028-AEE7-7918AF1C4018}" dt="2019-09-23T13:09:36.038" v="2260"/>
          <ac:spMkLst>
            <pc:docMk/>
            <pc:sldMk cId="3164959644" sldId="309"/>
            <ac:spMk id="7" creationId="{24548FF5-0D38-4712-9F47-EDD60E479891}"/>
          </ac:spMkLst>
        </pc:spChg>
        <pc:picChg chg="add mod">
          <ac:chgData name="Mariëlle  Huisman" userId="55be1199-5f3d-4c54-9c78-5059b7043508" providerId="ADAL" clId="{C0552BEC-1D38-4028-AEE7-7918AF1C4018}" dt="2019-09-23T13:10:33.783" v="2272" actId="1076"/>
          <ac:picMkLst>
            <pc:docMk/>
            <pc:sldMk cId="3164959644" sldId="309"/>
            <ac:picMk id="3" creationId="{7E333933-5373-4982-96A7-3DF1498C7082}"/>
          </ac:picMkLst>
        </pc:picChg>
        <pc:picChg chg="add mod">
          <ac:chgData name="Mariëlle  Huisman" userId="55be1199-5f3d-4c54-9c78-5059b7043508" providerId="ADAL" clId="{C0552BEC-1D38-4028-AEE7-7918AF1C4018}" dt="2019-09-23T13:10:30.939" v="2271" actId="14100"/>
          <ac:picMkLst>
            <pc:docMk/>
            <pc:sldMk cId="3164959644" sldId="309"/>
            <ac:picMk id="4" creationId="{AF87DA9D-7E96-46BB-B2AF-ADB74F035CD2}"/>
          </ac:picMkLst>
        </pc:picChg>
      </pc:sldChg>
    </pc:docChg>
  </pc:docChgLst>
  <pc:docChgLst>
    <pc:chgData name="Mariëlle  Huisman" userId="S::mjb.huisman@noorderpoort.nl::55be1199-5f3d-4c54-9c78-5059b7043508" providerId="AD" clId="Web-{CCBF7351-24C5-C8CE-B621-442BDF27F76E}"/>
    <pc:docChg chg="delSld modSld">
      <pc:chgData name="Mariëlle  Huisman" userId="S::mjb.huisman@noorderpoort.nl::55be1199-5f3d-4c54-9c78-5059b7043508" providerId="AD" clId="Web-{CCBF7351-24C5-C8CE-B621-442BDF27F76E}" dt="2019-09-23T17:43:41.278" v="125" actId="20577"/>
      <pc:docMkLst>
        <pc:docMk/>
      </pc:docMkLst>
      <pc:sldChg chg="del">
        <pc:chgData name="Mariëlle  Huisman" userId="S::mjb.huisman@noorderpoort.nl::55be1199-5f3d-4c54-9c78-5059b7043508" providerId="AD" clId="Web-{CCBF7351-24C5-C8CE-B621-442BDF27F76E}" dt="2019-09-23T17:39:51.620" v="0"/>
        <pc:sldMkLst>
          <pc:docMk/>
          <pc:sldMk cId="1840010648" sldId="260"/>
        </pc:sldMkLst>
      </pc:sldChg>
      <pc:sldChg chg="modSp">
        <pc:chgData name="Mariëlle  Huisman" userId="S::mjb.huisman@noorderpoort.nl::55be1199-5f3d-4c54-9c78-5059b7043508" providerId="AD" clId="Web-{CCBF7351-24C5-C8CE-B621-442BDF27F76E}" dt="2019-09-23T17:43:41.278" v="125" actId="20577"/>
        <pc:sldMkLst>
          <pc:docMk/>
          <pc:sldMk cId="1367592774" sldId="301"/>
        </pc:sldMkLst>
        <pc:spChg chg="mod">
          <ac:chgData name="Mariëlle  Huisman" userId="S::mjb.huisman@noorderpoort.nl::55be1199-5f3d-4c54-9c78-5059b7043508" providerId="AD" clId="Web-{CCBF7351-24C5-C8CE-B621-442BDF27F76E}" dt="2019-09-23T17:43:41.278" v="125" actId="20577"/>
          <ac:spMkLst>
            <pc:docMk/>
            <pc:sldMk cId="1367592774" sldId="301"/>
            <ac:spMk id="7" creationId="{24548FF5-0D38-4712-9F47-EDD60E479891}"/>
          </ac:spMkLst>
        </pc:spChg>
      </pc:sldChg>
      <pc:sldChg chg="modSp">
        <pc:chgData name="Mariëlle  Huisman" userId="S::mjb.huisman@noorderpoort.nl::55be1199-5f3d-4c54-9c78-5059b7043508" providerId="AD" clId="Web-{CCBF7351-24C5-C8CE-B621-442BDF27F76E}" dt="2019-09-23T17:41:05.527" v="11" actId="1076"/>
        <pc:sldMkLst>
          <pc:docMk/>
          <pc:sldMk cId="1032886881" sldId="303"/>
        </pc:sldMkLst>
        <pc:spChg chg="mod">
          <ac:chgData name="Mariëlle  Huisman" userId="S::mjb.huisman@noorderpoort.nl::55be1199-5f3d-4c54-9c78-5059b7043508" providerId="AD" clId="Web-{CCBF7351-24C5-C8CE-B621-442BDF27F76E}" dt="2019-09-23T17:40:57.886" v="9" actId="20577"/>
          <ac:spMkLst>
            <pc:docMk/>
            <pc:sldMk cId="1032886881" sldId="303"/>
            <ac:spMk id="7" creationId="{24548FF5-0D38-4712-9F47-EDD60E479891}"/>
          </ac:spMkLst>
        </pc:spChg>
        <pc:picChg chg="mod">
          <ac:chgData name="Mariëlle  Huisman" userId="S::mjb.huisman@noorderpoort.nl::55be1199-5f3d-4c54-9c78-5059b7043508" providerId="AD" clId="Web-{CCBF7351-24C5-C8CE-B621-442BDF27F76E}" dt="2019-09-23T17:41:05.527" v="11" actId="1076"/>
          <ac:picMkLst>
            <pc:docMk/>
            <pc:sldMk cId="1032886881" sldId="303"/>
            <ac:picMk id="4" creationId="{B0BCC102-CFDF-44D9-8050-02CFBE5C7C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2C6F-401A-4744-B2E0-4AEE79462ABA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3AE48-AC91-427F-81D2-D6BB603A0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0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fFj3tnOJ2n8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8CEBD-AA2C-4AB3-BC71-4A34A5564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17" y="2404534"/>
            <a:ext cx="8329786" cy="1646302"/>
          </a:xfrm>
        </p:spPr>
        <p:txBody>
          <a:bodyPr/>
          <a:lstStyle/>
          <a:p>
            <a:r>
              <a:rPr lang="nl-NL" dirty="0"/>
              <a:t>BO1</a:t>
            </a:r>
            <a:br>
              <a:rPr lang="nl-NL" dirty="0"/>
            </a:br>
            <a:r>
              <a:rPr lang="nl-NL" dirty="0"/>
              <a:t>Het ondersteuningsplan - </a:t>
            </a:r>
            <a:br>
              <a:rPr lang="nl-NL" dirty="0"/>
            </a:br>
            <a:r>
              <a:rPr lang="nl-NL" dirty="0"/>
              <a:t>schrijven en evalueren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9261AA-2E6A-477C-B453-BCAE4F913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r>
              <a:rPr lang="nl-NL" dirty="0"/>
              <a:t>Cohort 2017 – MZ/PBSD</a:t>
            </a:r>
          </a:p>
          <a:p>
            <a:r>
              <a:rPr lang="nl-NL" dirty="0"/>
              <a:t>Mariëlle Huisman</a:t>
            </a:r>
          </a:p>
        </p:txBody>
      </p:sp>
    </p:spTree>
    <p:extLst>
      <p:ext uri="{BB962C8B-B14F-4D97-AF65-F5344CB8AC3E}">
        <p14:creationId xmlns:p14="http://schemas.microsoft.com/office/powerpoint/2010/main" val="265825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4022" y="713684"/>
            <a:ext cx="78040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 les 3:</a:t>
            </a:r>
          </a:p>
          <a:p>
            <a:endParaRPr lang="nl-NL" sz="36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Informatie verzamelen Gordon &amp; Probleemformulering met PES</a:t>
            </a:r>
          </a:p>
          <a:p>
            <a:endParaRPr lang="nl-NL" sz="36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Koppeling met het boek:</a:t>
            </a:r>
          </a:p>
          <a:p>
            <a:r>
              <a:rPr lang="nl-NL" sz="36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Maatschappelijke zorg 1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3.1 (</a:t>
            </a:r>
            <a:r>
              <a:rPr lang="nl-NL" sz="36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blz</a:t>
            </a:r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52-58)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3.2 (</a:t>
            </a:r>
            <a:r>
              <a:rPr lang="nl-NL" sz="36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blz</a:t>
            </a:r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59 -61)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9D7B61-3245-407C-9E68-A501C7F4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20" y="2338090"/>
            <a:ext cx="2889250" cy="41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4022" y="713684"/>
            <a:ext cx="7804057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NL" sz="3600" b="1" dirty="0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Theorie les 3:</a:t>
            </a:r>
          </a:p>
          <a:p>
            <a:endParaRPr lang="nl-NL" sz="3600" dirty="0">
              <a:solidFill>
                <a:srgbClr val="90C226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nl-NL" sz="3600" dirty="0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Stap 2 Oriënteer je op de situatie van de cliënt. </a:t>
            </a:r>
            <a:endParaRPr lang="nl-NL" sz="3600">
              <a:solidFill>
                <a:srgbClr val="90C226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Uit: ‘Zo maak je een 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ondersteuningsplan’ – Noordhoff Uitgevers – </a:t>
            </a:r>
            <a:r>
              <a:rPr lang="nl-NL" sz="36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blz</a:t>
            </a:r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 tot 51</a:t>
            </a:r>
          </a:p>
          <a:p>
            <a:endParaRPr lang="nl-NL" sz="36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BCC102-CFDF-44D9-8050-02CFBE5C7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11" y="570543"/>
            <a:ext cx="3703758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1045302" y="1997839"/>
            <a:ext cx="78040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schrijven van een ondersteuningsplan is je 1</a:t>
            </a:r>
            <a:r>
              <a:rPr lang="nl-NL" sz="3600" baseline="300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stap…</a:t>
            </a:r>
          </a:p>
          <a:p>
            <a:endParaRPr lang="nl-NL" sz="36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Informatie verzamelen!</a:t>
            </a:r>
          </a:p>
          <a:p>
            <a:endParaRPr lang="nl-NL" sz="36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pak je dit aan?</a:t>
            </a:r>
          </a:p>
        </p:txBody>
      </p:sp>
    </p:spTree>
    <p:extLst>
      <p:ext uri="{BB962C8B-B14F-4D97-AF65-F5344CB8AC3E}">
        <p14:creationId xmlns:p14="http://schemas.microsoft.com/office/powerpoint/2010/main" val="376941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4550" y="810966"/>
            <a:ext cx="7804057" cy="53860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NL" sz="3600" dirty="0">
                <a:solidFill>
                  <a:srgbClr val="90C226"/>
                </a:solidFill>
                <a:latin typeface="Calibri"/>
                <a:cs typeface="Times New Roman"/>
              </a:rPr>
              <a:t>Vanuit een verpleegtechnisch perspectief:</a:t>
            </a:r>
          </a:p>
          <a:p>
            <a:endParaRPr lang="nl-NL" sz="3600" dirty="0">
              <a:solidFill>
                <a:srgbClr val="90C226"/>
              </a:solidFill>
              <a:latin typeface="Calibri"/>
              <a:cs typeface="Times New Roman"/>
            </a:endParaRPr>
          </a:p>
          <a:p>
            <a:r>
              <a:rPr lang="nl-NL" sz="3600" dirty="0">
                <a:solidFill>
                  <a:srgbClr val="90C226"/>
                </a:solidFill>
                <a:latin typeface="Calibri"/>
                <a:cs typeface="Times New Roman"/>
              </a:rPr>
              <a:t>De</a:t>
            </a:r>
            <a:r>
              <a:rPr lang="nl-NL" sz="3600" dirty="0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 Gordon-methode </a:t>
            </a:r>
            <a:r>
              <a:rPr lang="nl-NL" sz="2800" dirty="0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(ontwikkeld door verplegingswetenschapper </a:t>
            </a:r>
            <a:r>
              <a:rPr lang="nl-NL" sz="2800" dirty="0" err="1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Marjory</a:t>
            </a:r>
            <a:r>
              <a:rPr lang="nl-NL" sz="2800" dirty="0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 Gordon) </a:t>
            </a:r>
            <a:r>
              <a:rPr lang="nl-NL" sz="3600" dirty="0">
                <a:solidFill>
                  <a:srgbClr val="90C226"/>
                </a:solidFill>
                <a:latin typeface="Calibri"/>
                <a:ea typeface="Calibri" panose="020F0502020204030204" pitchFamily="34" charset="0"/>
                <a:cs typeface="Times New Roman"/>
              </a:rPr>
              <a:t>is als hulpmiddel ontwikkeld om iemand zijn gezondheid in kaart te brengen in de gezondheidszorg.</a:t>
            </a:r>
          </a:p>
          <a:p>
            <a:r>
              <a:rPr lang="nl-NL" sz="2800" dirty="0">
                <a:solidFill>
                  <a:srgbClr val="90C226"/>
                </a:solidFill>
                <a:latin typeface="Calibri"/>
                <a:cs typeface="Times New Roman"/>
              </a:rPr>
              <a:t>-&gt; koppeling met jullie keuzedeel Verpleegtechnisch handelen.</a:t>
            </a:r>
          </a:p>
        </p:txBody>
      </p:sp>
    </p:spTree>
    <p:extLst>
      <p:ext uri="{BB962C8B-B14F-4D97-AF65-F5344CB8AC3E}">
        <p14:creationId xmlns:p14="http://schemas.microsoft.com/office/powerpoint/2010/main" val="136759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608422" y="181957"/>
            <a:ext cx="80986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11 gezondheidspatronen (volgens Gordon):</a:t>
            </a:r>
          </a:p>
          <a:p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Patroon van gezondheidsbeleving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Voeding- en stofwisselingspatroon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Uitscheidingspatroon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Activiteitenpatroon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Slaap- en rustpatroon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Cognitiepatroon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Zelfbelevingspatroon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Rollen- en relatiepatroon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Seksualiteit- en voortplantingspatroon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Stressverwerkingspatroon</a:t>
            </a:r>
          </a:p>
          <a:p>
            <a:pPr marL="742950" indent="-7429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Waarden- en overtuigingenpatroon</a:t>
            </a:r>
          </a:p>
        </p:txBody>
      </p:sp>
    </p:spTree>
    <p:extLst>
      <p:ext uri="{BB962C8B-B14F-4D97-AF65-F5344CB8AC3E}">
        <p14:creationId xmlns:p14="http://schemas.microsoft.com/office/powerpoint/2010/main" val="394024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8" y="2701637"/>
            <a:ext cx="8098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moet in een kwalitatief goed beschreven persoonsbeeld volgens jullie?</a:t>
            </a:r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8" y="1905506"/>
            <a:ext cx="8098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kwalitatief goed beschreven persoonsbeeld bevat:</a:t>
            </a:r>
          </a:p>
          <a:p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-een holistisch beeld</a:t>
            </a:r>
          </a:p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-een kernachtig beeld</a:t>
            </a:r>
          </a:p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-een richtinggevend beeld</a:t>
            </a:r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2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8" y="2701637"/>
            <a:ext cx="8098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verzamel je informatie voor het schrijven een ondersteuningsplan?</a:t>
            </a:r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4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8" y="1523077"/>
            <a:ext cx="80986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verzamelt informatie door:</a:t>
            </a:r>
          </a:p>
          <a:p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Gesprekken met de client te voeren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client te observeren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te werken met andere die informatie kunnen verschaffen (ouders, verzorgers, collega’s, gedragsdeskundigen)</a:t>
            </a:r>
          </a:p>
          <a:p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4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</a:t>
            </a: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37 – Zo maak je een ondersteuningsplan)</a:t>
            </a:r>
          </a:p>
        </p:txBody>
      </p:sp>
    </p:spTree>
    <p:extLst>
      <p:ext uri="{BB962C8B-B14F-4D97-AF65-F5344CB8AC3E}">
        <p14:creationId xmlns:p14="http://schemas.microsoft.com/office/powerpoint/2010/main" val="403530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8" y="1523077"/>
            <a:ext cx="80986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ook informatie verzamelen door:</a:t>
            </a:r>
          </a:p>
          <a:p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te doen naar de levensgebieden die relevant zijn om de hulpvraag van de client te beantwoorden.</a:t>
            </a:r>
          </a:p>
          <a:p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Een voorbeeld hiervan is het </a:t>
            </a: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nl-NL" sz="3200" b="1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fasenmodel</a:t>
            </a: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4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</a:t>
            </a: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 – Zo maak je een ondersteuningsplan)</a:t>
            </a:r>
          </a:p>
        </p:txBody>
      </p:sp>
    </p:spTree>
    <p:extLst>
      <p:ext uri="{BB962C8B-B14F-4D97-AF65-F5344CB8AC3E}">
        <p14:creationId xmlns:p14="http://schemas.microsoft.com/office/powerpoint/2010/main" val="280105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28" y="0"/>
            <a:ext cx="9282592" cy="1320800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r>
              <a:rPr lang="nl-NL" b="1" dirty="0"/>
              <a:t>Planning van les 3:</a:t>
            </a:r>
            <a:br>
              <a:rPr lang="nl-NL" dirty="0"/>
            </a:br>
            <a:br>
              <a:rPr lang="nl-NL" dirty="0"/>
            </a:br>
            <a:r>
              <a:rPr lang="nl-NL" sz="3100" dirty="0"/>
              <a:t>9:00 uur Opstart + A&amp;A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9:10 uur Terugblik naar vorige week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9:15 uur Introductie op het thema 					 				 	 	 	 	 	</a:t>
            </a:r>
            <a:r>
              <a:rPr lang="nl-NL" sz="3100" b="1" dirty="0"/>
              <a:t>‘probleemformulering’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9:30 uur Opdracht in de les</a:t>
            </a:r>
            <a:br>
              <a:rPr lang="nl-NL" sz="3100" dirty="0"/>
            </a:br>
            <a:r>
              <a:rPr lang="nl-NL" sz="3100" dirty="0"/>
              <a:t>							Casus + hermeneutische cirkel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10:30 uur: Einde les</a:t>
            </a:r>
          </a:p>
        </p:txBody>
      </p:sp>
    </p:spTree>
    <p:extLst>
      <p:ext uri="{BB962C8B-B14F-4D97-AF65-F5344CB8AC3E}">
        <p14:creationId xmlns:p14="http://schemas.microsoft.com/office/powerpoint/2010/main" val="158402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333933-5373-4982-96A7-3DF1498C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15" y="447992"/>
            <a:ext cx="5198407" cy="596201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F87DA9D-7E96-46BB-B2AF-ADB74F03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78" y="694702"/>
            <a:ext cx="4506926" cy="5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8" y="1817717"/>
            <a:ext cx="8098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andere methode om een client in zijn geheel in beeld te krijgen is </a:t>
            </a: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hermeneutische cirkel 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hulpmiddel.</a:t>
            </a:r>
          </a:p>
          <a:p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dmv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hermeneutische cirkel 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 je een inschatting maken van wat de client kan en wil. </a:t>
            </a:r>
          </a:p>
        </p:txBody>
      </p:sp>
    </p:spTree>
    <p:extLst>
      <p:ext uri="{BB962C8B-B14F-4D97-AF65-F5344CB8AC3E}">
        <p14:creationId xmlns:p14="http://schemas.microsoft.com/office/powerpoint/2010/main" val="341380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969167" y="2644170"/>
            <a:ext cx="8347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deze methodiek kijk je niet naar één aspect van de client, maar naar de persoon in zijn geheel (</a:t>
            </a: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holistisch benadering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9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3" y="1353820"/>
            <a:ext cx="8596668" cy="4150360"/>
          </a:xfrm>
        </p:spPr>
        <p:txBody>
          <a:bodyPr>
            <a:normAutofit fontScale="90000"/>
          </a:bodyPr>
          <a:lstStyle/>
          <a:p>
            <a:r>
              <a:rPr lang="nl-NL" sz="24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Hermeneutische cirkel</a:t>
            </a:r>
            <a:br>
              <a:rPr lang="nl-NL" sz="24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4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-Levensgeschiedenis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-Emotionele ontwikkeling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-Draagkracht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-Lichamelijke ontwikkeling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-Verstandelijke ontwikkeling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-Sociale ontwikkeling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-Psychische en/of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psychiatrische problematiek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4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Uitleg film YouTube (4 min): 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https://www.youtube.com/watch?v=fFj3tnOJ2n8</a:t>
            </a:r>
            <a:br>
              <a:rPr lang="nl-NL" sz="24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350DF2-2C94-47EB-AE43-B1A45142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877" y="355549"/>
            <a:ext cx="6126480" cy="61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64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3" y="1241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E08482-37AD-4761-8E29-29E0C60B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93" y="0"/>
            <a:ext cx="69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36594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1178560" y="1659285"/>
            <a:ext cx="8097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het verzamelen van informatie ga je de </a:t>
            </a:r>
            <a:r>
              <a:rPr lang="nl-NL" sz="3200" u="sng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problemen formuleren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kan 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dmv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 methode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Dit is een hulpmiddel voor het goed formuleren van een probleem, zodat er doelen aan verbonden kunnen worden.</a:t>
            </a:r>
          </a:p>
        </p:txBody>
      </p:sp>
    </p:spTree>
    <p:extLst>
      <p:ext uri="{BB962C8B-B14F-4D97-AF65-F5344CB8AC3E}">
        <p14:creationId xmlns:p14="http://schemas.microsoft.com/office/powerpoint/2010/main" val="128867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36594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873760" y="816005"/>
            <a:ext cx="9083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PES-methode: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robleem: wat is het probleem? (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kort&amp;duidelijk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nl-NL" sz="3200" i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“Client heeft moeite met…….”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thiologie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wat zijn de oorzaken? (de 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waarom-vraag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ymptomen: wat zijn de verschijnselen? (waaruit blijkt)</a:t>
            </a:r>
          </a:p>
        </p:txBody>
      </p:sp>
    </p:spTree>
    <p:extLst>
      <p:ext uri="{BB962C8B-B14F-4D97-AF65-F5344CB8AC3E}">
        <p14:creationId xmlns:p14="http://schemas.microsoft.com/office/powerpoint/2010/main" val="3425368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36594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570268" y="551845"/>
            <a:ext cx="90830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voor goede probleemformulering: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-Beschrijf concreet waarneembaar gedrag,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-Vermijd vakjargon (en schrijf voor de client begrijpelijke taal),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-Beschrijf het probleem vanuit de client (en niet het probleem dat anderen met de client hebben),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-Stel bij meerdere problemen samen met de client de prioriteit,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-Toets je beschrijving: kun je er doelen vanaf leiden?</a:t>
            </a:r>
          </a:p>
          <a:p>
            <a:pPr lvl="0"/>
            <a:r>
              <a:rPr lang="nl-NL" sz="20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(MZ 1 – </a:t>
            </a:r>
            <a:r>
              <a:rPr lang="nl-NL" sz="20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blz</a:t>
            </a:r>
            <a:r>
              <a:rPr lang="nl-NL" sz="20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60)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3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649062" y="335845"/>
            <a:ext cx="78040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met de casus in de les:</a:t>
            </a:r>
          </a:p>
          <a:p>
            <a:r>
              <a:rPr lang="nl-NL" sz="36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 1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-Lees de casus aandachtig door.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-Bespreek met een klasgenoot wat jullie denken wat belangrijk is in het (totaal) beeld is van Bart.</a:t>
            </a:r>
          </a:p>
          <a:p>
            <a:r>
              <a:rPr lang="nl-NL" sz="36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 2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-Vul aan de hand van de casus van Bart een hermeneutische cirkel in.</a:t>
            </a:r>
          </a:p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-Bepaal volgens de PES methode de probleemformulering</a:t>
            </a:r>
          </a:p>
        </p:txBody>
      </p:sp>
    </p:spTree>
    <p:extLst>
      <p:ext uri="{BB962C8B-B14F-4D97-AF65-F5344CB8AC3E}">
        <p14:creationId xmlns:p14="http://schemas.microsoft.com/office/powerpoint/2010/main" val="1826690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83055-CFB5-4971-AC4A-3B15167E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Eindopdracht: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Een verslag met daarin:</a:t>
            </a:r>
            <a:br>
              <a:rPr lang="nl-NL" dirty="0"/>
            </a:br>
            <a:r>
              <a:rPr lang="nl-NL" dirty="0"/>
              <a:t>- opdrachten uit de les</a:t>
            </a:r>
            <a:br>
              <a:rPr lang="nl-NL" dirty="0"/>
            </a:br>
            <a:r>
              <a:rPr lang="nl-NL" dirty="0"/>
              <a:t>- uitgewerkte casussen</a:t>
            </a:r>
            <a:br>
              <a:rPr lang="nl-NL" dirty="0"/>
            </a:br>
            <a:r>
              <a:rPr lang="nl-NL" dirty="0"/>
              <a:t>+</a:t>
            </a:r>
            <a:br>
              <a:rPr lang="nl-NL" dirty="0"/>
            </a:br>
            <a:r>
              <a:rPr lang="nl-NL" dirty="0"/>
              <a:t>- een korte presentatie van 15 minuten voor 3 medestudenten (groepjes van 4 studenten).</a:t>
            </a:r>
            <a:br>
              <a:rPr lang="nl-NL" dirty="0"/>
            </a:br>
            <a:r>
              <a:rPr lang="nl-NL" dirty="0"/>
              <a:t>-verslag van de presentaties (eigen + 3 medestudenten)</a:t>
            </a:r>
            <a:br>
              <a:rPr lang="nl-NL" dirty="0"/>
            </a:br>
            <a:br>
              <a:rPr lang="nl-NL" dirty="0"/>
            </a:br>
            <a:r>
              <a:rPr lang="nl-NL" dirty="0"/>
              <a:t>Inleveren via It’s Learning</a:t>
            </a:r>
          </a:p>
        </p:txBody>
      </p:sp>
    </p:spTree>
    <p:extLst>
      <p:ext uri="{BB962C8B-B14F-4D97-AF65-F5344CB8AC3E}">
        <p14:creationId xmlns:p14="http://schemas.microsoft.com/office/powerpoint/2010/main" val="23388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85" y="350741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r>
              <a:rPr lang="nl-NL" b="1" dirty="0"/>
              <a:t>Planning van de periode: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37E4061-6D34-47FC-9724-3C29131EB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5211"/>
              </p:ext>
            </p:extLst>
          </p:nvPr>
        </p:nvGraphicFramePr>
        <p:xfrm>
          <a:off x="625585" y="1573016"/>
          <a:ext cx="9123326" cy="498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719">
                  <a:extLst>
                    <a:ext uri="{9D8B030D-6E8A-4147-A177-3AD203B41FA5}">
                      <a16:colId xmlns:a16="http://schemas.microsoft.com/office/drawing/2014/main" val="1009339843"/>
                    </a:ext>
                  </a:extLst>
                </a:gridCol>
                <a:gridCol w="6194607">
                  <a:extLst>
                    <a:ext uri="{9D8B030D-6E8A-4147-A177-3AD203B41FA5}">
                      <a16:colId xmlns:a16="http://schemas.microsoft.com/office/drawing/2014/main" val="5939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9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8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+ inventarisatie leervragen + uitleg eindopdracht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5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A + Zorgrapportage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B + probleemformulering 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33985"/>
                  </a:ext>
                </a:extLst>
              </a:tr>
              <a:tr h="244452">
                <a:tc>
                  <a:txBody>
                    <a:bodyPr/>
                    <a:lstStyle/>
                    <a:p>
                      <a:r>
                        <a:rPr lang="nl-NL" dirty="0"/>
                        <a:t>Lesweek 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C + doelformulering RUMBA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6: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D + cyclus van een onderst.pl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1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7: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Evalueren + voorbereiden presentatie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63680"/>
                  </a:ext>
                </a:extLst>
              </a:tr>
              <a:tr h="374969">
                <a:tc>
                  <a:txBody>
                    <a:bodyPr/>
                    <a:lstStyle/>
                    <a:p>
                      <a:r>
                        <a:rPr lang="nl-NL" dirty="0"/>
                        <a:t>Herfstvakantie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7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8: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Korte presentatie (15 min. pp) in groepjes van 4 over ondersteuningsplan van jouw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44921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r>
                        <a:rPr lang="nl-NL" dirty="0"/>
                        <a:t>Lesweek 9: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Inleveren eindopdracht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4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10: Bufferweek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56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1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17" y="1631462"/>
            <a:ext cx="9021369" cy="1320800"/>
          </a:xfrm>
        </p:spPr>
        <p:txBody>
          <a:bodyPr>
            <a:normAutofit fontScale="90000"/>
          </a:bodyPr>
          <a:lstStyle/>
          <a:p>
            <a:br>
              <a:rPr lang="nl-NL" sz="4000" b="1" dirty="0"/>
            </a:br>
            <a:r>
              <a:rPr lang="nl-NL" sz="4000" b="1" dirty="0"/>
              <a:t>Terugblik naar vorige week: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Wat was ook alweer methodisch handelen?</a:t>
            </a:r>
            <a:br>
              <a:rPr lang="nl-NL" b="1" dirty="0">
                <a:solidFill>
                  <a:srgbClr val="90C226"/>
                </a:solidFill>
              </a:rPr>
            </a:br>
            <a:br>
              <a:rPr lang="nl-NL" b="1" dirty="0">
                <a:solidFill>
                  <a:srgbClr val="90C226"/>
                </a:solidFill>
              </a:rPr>
            </a:b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09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57" y="869462"/>
            <a:ext cx="9021369" cy="1320800"/>
          </a:xfrm>
        </p:spPr>
        <p:txBody>
          <a:bodyPr>
            <a:normAutofit fontScale="90000"/>
          </a:bodyPr>
          <a:lstStyle/>
          <a:p>
            <a:br>
              <a:rPr lang="nl-NL" sz="4000" b="1" dirty="0"/>
            </a:br>
            <a:r>
              <a:rPr lang="nl-NL" sz="4000" dirty="0"/>
              <a:t>Methodisch handelen is een </a:t>
            </a:r>
            <a:r>
              <a:rPr lang="nl-NL" sz="4000" b="1" dirty="0"/>
              <a:t>cyclisch</a:t>
            </a:r>
            <a:r>
              <a:rPr lang="nl-NL" sz="4000" dirty="0"/>
              <a:t> proces (=voortdurend in beweging).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Je stemt je handelen voortdurend af op de wensen, mogelijkheden en het niveau van de client en bekijkt of je handelen bijgesteld moet worden.</a:t>
            </a:r>
            <a:br>
              <a:rPr lang="nl-NL" sz="4000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96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57" y="869462"/>
            <a:ext cx="9021369" cy="1320800"/>
          </a:xfrm>
        </p:spPr>
        <p:txBody>
          <a:bodyPr>
            <a:normAutofit fontScale="90000"/>
          </a:bodyPr>
          <a:lstStyle/>
          <a:p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De methodische cyclus </a:t>
            </a:r>
            <a:r>
              <a:rPr lang="nl-NL" sz="4000" dirty="0"/>
              <a:t>van een</a:t>
            </a:r>
            <a:r>
              <a:rPr lang="nl-NL" sz="4000" b="1" dirty="0"/>
              <a:t> </a:t>
            </a:r>
            <a:r>
              <a:rPr lang="nl-NL" sz="4000" dirty="0"/>
              <a:t>ondersteuningsplan</a:t>
            </a:r>
            <a:r>
              <a:rPr lang="nl-NL" sz="4000" b="1" dirty="0"/>
              <a:t> </a:t>
            </a:r>
            <a:r>
              <a:rPr lang="nl-NL" sz="4000" dirty="0"/>
              <a:t>kent een aantal fasen.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Welke waren dat ook alweer?</a:t>
            </a:r>
            <a:br>
              <a:rPr lang="nl-NL" sz="4000" b="1" dirty="0"/>
            </a:br>
            <a:br>
              <a:rPr lang="nl-NL" sz="4000" b="1" dirty="0"/>
            </a:br>
            <a:br>
              <a:rPr lang="nl-NL" sz="4000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946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7" y="-660400"/>
            <a:ext cx="9021369" cy="1320800"/>
          </a:xfrm>
        </p:spPr>
        <p:txBody>
          <a:bodyPr>
            <a:normAutofit fontScale="90000"/>
          </a:bodyPr>
          <a:lstStyle/>
          <a:p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Een methodische cyclus: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dirty="0"/>
              <a:t>oriëntatie</a:t>
            </a:r>
            <a:br>
              <a:rPr lang="nl-NL" sz="4000" dirty="0"/>
            </a:br>
            <a:r>
              <a:rPr lang="nl-NL" sz="4000" dirty="0"/>
              <a:t>diagnose</a:t>
            </a:r>
            <a:br>
              <a:rPr lang="nl-NL" sz="4000" dirty="0"/>
            </a:br>
            <a:r>
              <a:rPr lang="nl-NL" sz="4000" dirty="0"/>
              <a:t>-vraagbepaling</a:t>
            </a:r>
            <a:br>
              <a:rPr lang="nl-NL" sz="4000" dirty="0"/>
            </a:br>
            <a:r>
              <a:rPr lang="nl-NL" sz="4000" dirty="0"/>
              <a:t>-doelformulering </a:t>
            </a:r>
            <a:br>
              <a:rPr lang="nl-NL" sz="4000" dirty="0"/>
            </a:br>
            <a:r>
              <a:rPr lang="nl-NL" sz="4000" dirty="0"/>
              <a:t>planning</a:t>
            </a:r>
            <a:br>
              <a:rPr lang="nl-NL" sz="4000" dirty="0"/>
            </a:br>
            <a:r>
              <a:rPr lang="nl-NL" sz="4000" dirty="0"/>
              <a:t>uitvoering</a:t>
            </a:r>
            <a:br>
              <a:rPr lang="nl-NL" sz="4000" dirty="0"/>
            </a:br>
            <a:r>
              <a:rPr lang="nl-NL" sz="4000" dirty="0"/>
              <a:t>evaluatie</a:t>
            </a:r>
            <a:br>
              <a:rPr lang="nl-NL" sz="4000" b="1" dirty="0"/>
            </a:br>
            <a:br>
              <a:rPr lang="nl-NL" sz="4000" b="1" dirty="0"/>
            </a:br>
            <a:br>
              <a:rPr lang="nl-NL" sz="4000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148549-6A7D-4E99-8739-E650C5B5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86" y="1087119"/>
            <a:ext cx="5743020" cy="55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831942" y="720166"/>
            <a:ext cx="780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tips hebben we vorige week behandeld om goed te rapporteren?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BB5873-1583-4D78-B757-78AC8D98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20" y="2476499"/>
            <a:ext cx="5370830" cy="35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3" y="27652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548FF5-0D38-4712-9F47-EDD60E479891}"/>
              </a:ext>
            </a:extLst>
          </p:cNvPr>
          <p:cNvSpPr/>
          <p:nvPr/>
        </p:nvSpPr>
        <p:spPr>
          <a:xfrm>
            <a:off x="831942" y="720166"/>
            <a:ext cx="780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tips hebben we vorige week behandeld om goed te rapporteren?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7EA803-B0B2-4CD8-97A6-5F381462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24" y="2269678"/>
            <a:ext cx="4121253" cy="15058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064A9F-1D59-4F99-A7C7-01EB6B0B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92" y="2269678"/>
            <a:ext cx="3871296" cy="16643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971647-BF32-402D-B4EC-918252E6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65" y="4124168"/>
            <a:ext cx="4030612" cy="24381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A5FD315-93C7-48C2-A37C-25EB3894A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92" y="4377875"/>
            <a:ext cx="41334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22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7" ma:contentTypeDescription="Een nieuw document maken." ma:contentTypeScope="" ma:versionID="bb53c9d3575e7dfb5a0c2c4809ca6aa8">
  <xsd:schema xmlns:xsd="http://www.w3.org/2001/XMLSchema" xmlns:xs="http://www.w3.org/2001/XMLSchema" xmlns:p="http://schemas.microsoft.com/office/2006/metadata/properties" xmlns:ns3="ee5ad45f-5c26-4269-94b9-a38f6ca33220" targetNamespace="http://schemas.microsoft.com/office/2006/metadata/properties" ma:root="true" ma:fieldsID="3d3142cf65383345f5ff64424e2c1cc9" ns3:_="">
    <xsd:import namespace="ee5ad45f-5c26-4269-94b9-a38f6ca332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2A0EC2-78F1-4E4F-9228-D6CE61783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750B3E-1169-4B1C-A054-70A92E0AA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542C5-AA4C-4AEB-81EB-8001D403DA48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ee5ad45f-5c26-4269-94b9-a38f6ca33220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790</TotalTime>
  <Words>618</Words>
  <Application>Microsoft Office PowerPoint</Application>
  <PresentationFormat>Breedbeeld</PresentationFormat>
  <Paragraphs>136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BO1 Het ondersteuningsplan -  schrijven en evalueren</vt:lpstr>
      <vt:lpstr> Planning van les 3:  9:00 uur Opstart + A&amp;A  9:10 uur Terugblik naar vorige week  9:15 uur Introductie op het thema                     ‘probleemformulering’  9:30 uur Opdracht in de les        Casus + hermeneutische cirkel  10:30 uur: Einde les</vt:lpstr>
      <vt:lpstr> Planning van de periode:    </vt:lpstr>
      <vt:lpstr> Terugblik naar vorige week:  Wat was ook alweer methodisch handelen?       </vt:lpstr>
      <vt:lpstr> Methodisch handelen is een cyclisch proces (=voortdurend in beweging).  Je stemt je handelen voortdurend af op de wensen, mogelijkheden en het niveau van de client en bekijkt of je handelen bijgesteld moet worden.      </vt:lpstr>
      <vt:lpstr>  De methodische cyclus van een ondersteuningsplan kent een aantal fasen.  Welke waren dat ook alweer?        </vt:lpstr>
      <vt:lpstr>  Een methodische cyclus:  oriëntatie diagnose -vraagbepaling -doelformulering  planning uitvoering evaluatie     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Hermeneutische cirkel  -Levensgeschiedenis -Emotionele ontwikkeling -Draagkracht -Lichamelijke ontwikkeling -Verstandelijke ontwikkeling -Sociale ontwikkeling -Psychische en/of  psychiatrische problematiek  Uitleg film YouTube (4 min):  https://www.youtube.com/watch?v=fFj3tnOJ2n8 </vt:lpstr>
      <vt:lpstr>  </vt:lpstr>
      <vt:lpstr>  </vt:lpstr>
      <vt:lpstr>  </vt:lpstr>
      <vt:lpstr>  </vt:lpstr>
      <vt:lpstr>  </vt:lpstr>
      <vt:lpstr>Eindopdracht:  Een verslag met daarin: - opdrachten uit de les - uitgewerkte casussen + - een korte presentatie van 15 minuten voor 3 medestudenten (groepjes van 4 studenten). -verslag van de presentaties (eigen + 3 medestudenten)  Inleveren via It’s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BO1 Het ondersteuningsplan</dc:title>
  <dc:creator>Mariëlle  Huisman</dc:creator>
  <cp:lastModifiedBy>Mariëlle  Huisman</cp:lastModifiedBy>
  <cp:revision>28</cp:revision>
  <dcterms:created xsi:type="dcterms:W3CDTF">2019-09-02T08:34:59Z</dcterms:created>
  <dcterms:modified xsi:type="dcterms:W3CDTF">2019-09-23T18:54:51Z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